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13723938" cy="13723938"/>
  <p:notesSz cx="6858000" cy="9144000"/>
  <p:defaultTextStyle>
    <a:defPPr>
      <a:defRPr lang="fr-FR"/>
    </a:defPPr>
    <a:lvl1pPr marL="0" algn="l" defTabSz="1317468" rtl="0" eaLnBrk="1" latinLnBrk="0" hangingPunct="1">
      <a:defRPr sz="2593" kern="1200">
        <a:solidFill>
          <a:schemeClr val="tx1"/>
        </a:solidFill>
        <a:latin typeface="+mn-lt"/>
        <a:ea typeface="+mn-ea"/>
        <a:cs typeface="+mn-cs"/>
      </a:defRPr>
    </a:lvl1pPr>
    <a:lvl2pPr marL="658734" algn="l" defTabSz="1317468" rtl="0" eaLnBrk="1" latinLnBrk="0" hangingPunct="1">
      <a:defRPr sz="2593" kern="1200">
        <a:solidFill>
          <a:schemeClr val="tx1"/>
        </a:solidFill>
        <a:latin typeface="+mn-lt"/>
        <a:ea typeface="+mn-ea"/>
        <a:cs typeface="+mn-cs"/>
      </a:defRPr>
    </a:lvl2pPr>
    <a:lvl3pPr marL="1317468" algn="l" defTabSz="1317468" rtl="0" eaLnBrk="1" latinLnBrk="0" hangingPunct="1">
      <a:defRPr sz="2593" kern="1200">
        <a:solidFill>
          <a:schemeClr val="tx1"/>
        </a:solidFill>
        <a:latin typeface="+mn-lt"/>
        <a:ea typeface="+mn-ea"/>
        <a:cs typeface="+mn-cs"/>
      </a:defRPr>
    </a:lvl3pPr>
    <a:lvl4pPr marL="1976201" algn="l" defTabSz="1317468" rtl="0" eaLnBrk="1" latinLnBrk="0" hangingPunct="1">
      <a:defRPr sz="2593" kern="1200">
        <a:solidFill>
          <a:schemeClr val="tx1"/>
        </a:solidFill>
        <a:latin typeface="+mn-lt"/>
        <a:ea typeface="+mn-ea"/>
        <a:cs typeface="+mn-cs"/>
      </a:defRPr>
    </a:lvl4pPr>
    <a:lvl5pPr marL="2634935" algn="l" defTabSz="1317468" rtl="0" eaLnBrk="1" latinLnBrk="0" hangingPunct="1">
      <a:defRPr sz="2593" kern="1200">
        <a:solidFill>
          <a:schemeClr val="tx1"/>
        </a:solidFill>
        <a:latin typeface="+mn-lt"/>
        <a:ea typeface="+mn-ea"/>
        <a:cs typeface="+mn-cs"/>
      </a:defRPr>
    </a:lvl5pPr>
    <a:lvl6pPr marL="3293669" algn="l" defTabSz="1317468" rtl="0" eaLnBrk="1" latinLnBrk="0" hangingPunct="1">
      <a:defRPr sz="2593" kern="1200">
        <a:solidFill>
          <a:schemeClr val="tx1"/>
        </a:solidFill>
        <a:latin typeface="+mn-lt"/>
        <a:ea typeface="+mn-ea"/>
        <a:cs typeface="+mn-cs"/>
      </a:defRPr>
    </a:lvl6pPr>
    <a:lvl7pPr marL="3952403" algn="l" defTabSz="1317468" rtl="0" eaLnBrk="1" latinLnBrk="0" hangingPunct="1">
      <a:defRPr sz="2593" kern="1200">
        <a:solidFill>
          <a:schemeClr val="tx1"/>
        </a:solidFill>
        <a:latin typeface="+mn-lt"/>
        <a:ea typeface="+mn-ea"/>
        <a:cs typeface="+mn-cs"/>
      </a:defRPr>
    </a:lvl7pPr>
    <a:lvl8pPr marL="4611136" algn="l" defTabSz="1317468" rtl="0" eaLnBrk="1" latinLnBrk="0" hangingPunct="1">
      <a:defRPr sz="2593" kern="1200">
        <a:solidFill>
          <a:schemeClr val="tx1"/>
        </a:solidFill>
        <a:latin typeface="+mn-lt"/>
        <a:ea typeface="+mn-ea"/>
        <a:cs typeface="+mn-cs"/>
      </a:defRPr>
    </a:lvl8pPr>
    <a:lvl9pPr marL="5269870" algn="l" defTabSz="1317468" rtl="0" eaLnBrk="1" latinLnBrk="0" hangingPunct="1">
      <a:defRPr sz="25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2"/>
    <a:srgbClr val="86C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296" y="2246025"/>
            <a:ext cx="11665347" cy="4777964"/>
          </a:xfrm>
        </p:spPr>
        <p:txBody>
          <a:bodyPr anchor="b"/>
          <a:lstStyle>
            <a:lvl1pPr algn="ctr">
              <a:defRPr sz="900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492" y="7208245"/>
            <a:ext cx="10292954" cy="3313441"/>
          </a:xfrm>
        </p:spPr>
        <p:txBody>
          <a:bodyPr/>
          <a:lstStyle>
            <a:lvl1pPr marL="0" indent="0" algn="ctr">
              <a:buNone/>
              <a:defRPr sz="3602"/>
            </a:lvl1pPr>
            <a:lvl2pPr marL="686211" indent="0" algn="ctr">
              <a:buNone/>
              <a:defRPr sz="3002"/>
            </a:lvl2pPr>
            <a:lvl3pPr marL="1372423" indent="0" algn="ctr">
              <a:buNone/>
              <a:defRPr sz="2702"/>
            </a:lvl3pPr>
            <a:lvl4pPr marL="2058634" indent="0" algn="ctr">
              <a:buNone/>
              <a:defRPr sz="2401"/>
            </a:lvl4pPr>
            <a:lvl5pPr marL="2744846" indent="0" algn="ctr">
              <a:buNone/>
              <a:defRPr sz="2401"/>
            </a:lvl5pPr>
            <a:lvl6pPr marL="3431057" indent="0" algn="ctr">
              <a:buNone/>
              <a:defRPr sz="2401"/>
            </a:lvl6pPr>
            <a:lvl7pPr marL="4117269" indent="0" algn="ctr">
              <a:buNone/>
              <a:defRPr sz="2401"/>
            </a:lvl7pPr>
            <a:lvl8pPr marL="4803480" indent="0" algn="ctr">
              <a:buNone/>
              <a:defRPr sz="2401"/>
            </a:lvl8pPr>
            <a:lvl9pPr marL="5489692" indent="0" algn="ctr">
              <a:buNone/>
              <a:defRPr sz="2401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8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2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1194" y="730673"/>
            <a:ext cx="2959224" cy="1163040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3522" y="730673"/>
            <a:ext cx="8706123" cy="1163040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76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62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373" y="3421458"/>
            <a:ext cx="11836897" cy="5708776"/>
          </a:xfrm>
        </p:spPr>
        <p:txBody>
          <a:bodyPr anchor="b"/>
          <a:lstStyle>
            <a:lvl1pPr>
              <a:defRPr sz="900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373" y="9184241"/>
            <a:ext cx="11836897" cy="3002110"/>
          </a:xfrm>
        </p:spPr>
        <p:txBody>
          <a:bodyPr/>
          <a:lstStyle>
            <a:lvl1pPr marL="0" indent="0">
              <a:buNone/>
              <a:defRPr sz="3602">
                <a:solidFill>
                  <a:schemeClr val="tx1"/>
                </a:solidFill>
              </a:defRPr>
            </a:lvl1pPr>
            <a:lvl2pPr marL="686211" indent="0">
              <a:buNone/>
              <a:defRPr sz="3002">
                <a:solidFill>
                  <a:schemeClr val="tx1">
                    <a:tint val="75000"/>
                  </a:schemeClr>
                </a:solidFill>
              </a:defRPr>
            </a:lvl2pPr>
            <a:lvl3pPr marL="1372423" indent="0">
              <a:buNone/>
              <a:defRPr sz="2702">
                <a:solidFill>
                  <a:schemeClr val="tx1">
                    <a:tint val="75000"/>
                  </a:schemeClr>
                </a:solidFill>
              </a:defRPr>
            </a:lvl3pPr>
            <a:lvl4pPr marL="2058634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4pPr>
            <a:lvl5pPr marL="2744846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5pPr>
            <a:lvl6pPr marL="3431057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6pPr>
            <a:lvl7pPr marL="4117269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7pPr>
            <a:lvl8pPr marL="480348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8pPr>
            <a:lvl9pPr marL="5489692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52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3521" y="3653363"/>
            <a:ext cx="5832674" cy="87077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7743" y="3653363"/>
            <a:ext cx="5832674" cy="87077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8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08" y="730676"/>
            <a:ext cx="11836897" cy="265266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310" y="3364272"/>
            <a:ext cx="5805868" cy="1648778"/>
          </a:xfrm>
        </p:spPr>
        <p:txBody>
          <a:bodyPr anchor="b"/>
          <a:lstStyle>
            <a:lvl1pPr marL="0" indent="0">
              <a:buNone/>
              <a:defRPr sz="3602" b="1"/>
            </a:lvl1pPr>
            <a:lvl2pPr marL="686211" indent="0">
              <a:buNone/>
              <a:defRPr sz="3002" b="1"/>
            </a:lvl2pPr>
            <a:lvl3pPr marL="1372423" indent="0">
              <a:buNone/>
              <a:defRPr sz="2702" b="1"/>
            </a:lvl3pPr>
            <a:lvl4pPr marL="2058634" indent="0">
              <a:buNone/>
              <a:defRPr sz="2401" b="1"/>
            </a:lvl4pPr>
            <a:lvl5pPr marL="2744846" indent="0">
              <a:buNone/>
              <a:defRPr sz="2401" b="1"/>
            </a:lvl5pPr>
            <a:lvl6pPr marL="3431057" indent="0">
              <a:buNone/>
              <a:defRPr sz="2401" b="1"/>
            </a:lvl6pPr>
            <a:lvl7pPr marL="4117269" indent="0">
              <a:buNone/>
              <a:defRPr sz="2401" b="1"/>
            </a:lvl7pPr>
            <a:lvl8pPr marL="4803480" indent="0">
              <a:buNone/>
              <a:defRPr sz="2401" b="1"/>
            </a:lvl8pPr>
            <a:lvl9pPr marL="5489692" indent="0">
              <a:buNone/>
              <a:defRPr sz="2401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5310" y="5013049"/>
            <a:ext cx="5805868" cy="737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7744" y="3364272"/>
            <a:ext cx="5834461" cy="1648778"/>
          </a:xfrm>
        </p:spPr>
        <p:txBody>
          <a:bodyPr anchor="b"/>
          <a:lstStyle>
            <a:lvl1pPr marL="0" indent="0">
              <a:buNone/>
              <a:defRPr sz="3602" b="1"/>
            </a:lvl1pPr>
            <a:lvl2pPr marL="686211" indent="0">
              <a:buNone/>
              <a:defRPr sz="3002" b="1"/>
            </a:lvl2pPr>
            <a:lvl3pPr marL="1372423" indent="0">
              <a:buNone/>
              <a:defRPr sz="2702" b="1"/>
            </a:lvl3pPr>
            <a:lvl4pPr marL="2058634" indent="0">
              <a:buNone/>
              <a:defRPr sz="2401" b="1"/>
            </a:lvl4pPr>
            <a:lvl5pPr marL="2744846" indent="0">
              <a:buNone/>
              <a:defRPr sz="2401" b="1"/>
            </a:lvl5pPr>
            <a:lvl6pPr marL="3431057" indent="0">
              <a:buNone/>
              <a:defRPr sz="2401" b="1"/>
            </a:lvl6pPr>
            <a:lvl7pPr marL="4117269" indent="0">
              <a:buNone/>
              <a:defRPr sz="2401" b="1"/>
            </a:lvl7pPr>
            <a:lvl8pPr marL="4803480" indent="0">
              <a:buNone/>
              <a:defRPr sz="2401" b="1"/>
            </a:lvl8pPr>
            <a:lvl9pPr marL="5489692" indent="0">
              <a:buNone/>
              <a:defRPr sz="2401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7744" y="5013049"/>
            <a:ext cx="5834461" cy="737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1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56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86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08" y="914929"/>
            <a:ext cx="4426327" cy="3202252"/>
          </a:xfrm>
        </p:spPr>
        <p:txBody>
          <a:bodyPr anchor="b"/>
          <a:lstStyle>
            <a:lvl1pPr>
              <a:defRPr sz="480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461" y="1975996"/>
            <a:ext cx="6947744" cy="9752891"/>
          </a:xfrm>
        </p:spPr>
        <p:txBody>
          <a:bodyPr/>
          <a:lstStyle>
            <a:lvl1pPr>
              <a:defRPr sz="4803"/>
            </a:lvl1pPr>
            <a:lvl2pPr>
              <a:defRPr sz="4203"/>
            </a:lvl2pPr>
            <a:lvl3pPr>
              <a:defRPr sz="3602"/>
            </a:lvl3pPr>
            <a:lvl4pPr>
              <a:defRPr sz="3002"/>
            </a:lvl4pPr>
            <a:lvl5pPr>
              <a:defRPr sz="3002"/>
            </a:lvl5pPr>
            <a:lvl6pPr>
              <a:defRPr sz="3002"/>
            </a:lvl6pPr>
            <a:lvl7pPr>
              <a:defRPr sz="3002"/>
            </a:lvl7pPr>
            <a:lvl8pPr>
              <a:defRPr sz="3002"/>
            </a:lvl8pPr>
            <a:lvl9pPr>
              <a:defRPr sz="300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308" y="4117181"/>
            <a:ext cx="4426327" cy="7627588"/>
          </a:xfrm>
        </p:spPr>
        <p:txBody>
          <a:bodyPr/>
          <a:lstStyle>
            <a:lvl1pPr marL="0" indent="0">
              <a:buNone/>
              <a:defRPr sz="2401"/>
            </a:lvl1pPr>
            <a:lvl2pPr marL="686211" indent="0">
              <a:buNone/>
              <a:defRPr sz="2101"/>
            </a:lvl2pPr>
            <a:lvl3pPr marL="1372423" indent="0">
              <a:buNone/>
              <a:defRPr sz="1801"/>
            </a:lvl3pPr>
            <a:lvl4pPr marL="2058634" indent="0">
              <a:buNone/>
              <a:defRPr sz="1501"/>
            </a:lvl4pPr>
            <a:lvl5pPr marL="2744846" indent="0">
              <a:buNone/>
              <a:defRPr sz="1501"/>
            </a:lvl5pPr>
            <a:lvl6pPr marL="3431057" indent="0">
              <a:buNone/>
              <a:defRPr sz="1501"/>
            </a:lvl6pPr>
            <a:lvl7pPr marL="4117269" indent="0">
              <a:buNone/>
              <a:defRPr sz="1501"/>
            </a:lvl7pPr>
            <a:lvl8pPr marL="4803480" indent="0">
              <a:buNone/>
              <a:defRPr sz="1501"/>
            </a:lvl8pPr>
            <a:lvl9pPr marL="5489692" indent="0">
              <a:buNone/>
              <a:defRPr sz="150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59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08" y="914929"/>
            <a:ext cx="4426327" cy="3202252"/>
          </a:xfrm>
        </p:spPr>
        <p:txBody>
          <a:bodyPr anchor="b"/>
          <a:lstStyle>
            <a:lvl1pPr>
              <a:defRPr sz="480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4461" y="1975996"/>
            <a:ext cx="6947744" cy="9752891"/>
          </a:xfrm>
        </p:spPr>
        <p:txBody>
          <a:bodyPr anchor="t"/>
          <a:lstStyle>
            <a:lvl1pPr marL="0" indent="0">
              <a:buNone/>
              <a:defRPr sz="4803"/>
            </a:lvl1pPr>
            <a:lvl2pPr marL="686211" indent="0">
              <a:buNone/>
              <a:defRPr sz="4203"/>
            </a:lvl2pPr>
            <a:lvl3pPr marL="1372423" indent="0">
              <a:buNone/>
              <a:defRPr sz="3602"/>
            </a:lvl3pPr>
            <a:lvl4pPr marL="2058634" indent="0">
              <a:buNone/>
              <a:defRPr sz="3002"/>
            </a:lvl4pPr>
            <a:lvl5pPr marL="2744846" indent="0">
              <a:buNone/>
              <a:defRPr sz="3002"/>
            </a:lvl5pPr>
            <a:lvl6pPr marL="3431057" indent="0">
              <a:buNone/>
              <a:defRPr sz="3002"/>
            </a:lvl6pPr>
            <a:lvl7pPr marL="4117269" indent="0">
              <a:buNone/>
              <a:defRPr sz="3002"/>
            </a:lvl7pPr>
            <a:lvl8pPr marL="4803480" indent="0">
              <a:buNone/>
              <a:defRPr sz="3002"/>
            </a:lvl8pPr>
            <a:lvl9pPr marL="5489692" indent="0">
              <a:buNone/>
              <a:defRPr sz="300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308" y="4117181"/>
            <a:ext cx="4426327" cy="7627588"/>
          </a:xfrm>
        </p:spPr>
        <p:txBody>
          <a:bodyPr/>
          <a:lstStyle>
            <a:lvl1pPr marL="0" indent="0">
              <a:buNone/>
              <a:defRPr sz="2401"/>
            </a:lvl1pPr>
            <a:lvl2pPr marL="686211" indent="0">
              <a:buNone/>
              <a:defRPr sz="2101"/>
            </a:lvl2pPr>
            <a:lvl3pPr marL="1372423" indent="0">
              <a:buNone/>
              <a:defRPr sz="1801"/>
            </a:lvl3pPr>
            <a:lvl4pPr marL="2058634" indent="0">
              <a:buNone/>
              <a:defRPr sz="1501"/>
            </a:lvl4pPr>
            <a:lvl5pPr marL="2744846" indent="0">
              <a:buNone/>
              <a:defRPr sz="1501"/>
            </a:lvl5pPr>
            <a:lvl6pPr marL="3431057" indent="0">
              <a:buNone/>
              <a:defRPr sz="1501"/>
            </a:lvl6pPr>
            <a:lvl7pPr marL="4117269" indent="0">
              <a:buNone/>
              <a:defRPr sz="1501"/>
            </a:lvl7pPr>
            <a:lvl8pPr marL="4803480" indent="0">
              <a:buNone/>
              <a:defRPr sz="1501"/>
            </a:lvl8pPr>
            <a:lvl9pPr marL="5489692" indent="0">
              <a:buNone/>
              <a:defRPr sz="150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31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3521" y="730676"/>
            <a:ext cx="11836897" cy="265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521" y="3653363"/>
            <a:ext cx="11836897" cy="870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521" y="12720060"/>
            <a:ext cx="3087886" cy="730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A1F5-37F8-4D8F-9D66-26553AE39A7E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6055" y="12720060"/>
            <a:ext cx="4631829" cy="730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2531" y="12720060"/>
            <a:ext cx="3087886" cy="730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712B5-22C5-46C5-A083-D1F2CBF2D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68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2423" rtl="0" eaLnBrk="1" latinLnBrk="0" hangingPunct="1">
        <a:lnSpc>
          <a:spcPct val="90000"/>
        </a:lnSpc>
        <a:spcBef>
          <a:spcPct val="0"/>
        </a:spcBef>
        <a:buNone/>
        <a:defRPr sz="66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106" indent="-343106" algn="l" defTabSz="1372423" rtl="0" eaLnBrk="1" latinLnBrk="0" hangingPunct="1">
        <a:lnSpc>
          <a:spcPct val="90000"/>
        </a:lnSpc>
        <a:spcBef>
          <a:spcPts val="1501"/>
        </a:spcBef>
        <a:buFont typeface="Arial" panose="020B0604020202020204" pitchFamily="34" charset="0"/>
        <a:buChar char="•"/>
        <a:defRPr sz="4203" kern="1200">
          <a:solidFill>
            <a:schemeClr val="tx1"/>
          </a:solidFill>
          <a:latin typeface="+mn-lt"/>
          <a:ea typeface="+mn-ea"/>
          <a:cs typeface="+mn-cs"/>
        </a:defRPr>
      </a:lvl1pPr>
      <a:lvl2pPr marL="1029317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715529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2" kern="1200">
          <a:solidFill>
            <a:schemeClr val="tx1"/>
          </a:solidFill>
          <a:latin typeface="+mn-lt"/>
          <a:ea typeface="+mn-ea"/>
          <a:cs typeface="+mn-cs"/>
        </a:defRPr>
      </a:lvl3pPr>
      <a:lvl4pPr marL="2401740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4pPr>
      <a:lvl5pPr marL="3087952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5pPr>
      <a:lvl6pPr marL="3774163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6pPr>
      <a:lvl7pPr marL="4460375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7pPr>
      <a:lvl8pPr marL="5146586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8pPr>
      <a:lvl9pPr marL="5832798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1pPr>
      <a:lvl2pPr marL="686211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2pPr>
      <a:lvl3pPr marL="1372423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3pPr>
      <a:lvl4pPr marL="2058634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4pPr>
      <a:lvl5pPr marL="2744846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5pPr>
      <a:lvl6pPr marL="3431057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6pPr>
      <a:lvl7pPr marL="4117269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7pPr>
      <a:lvl8pPr marL="4803480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8pPr>
      <a:lvl9pPr marL="5489692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34" y="2048280"/>
            <a:ext cx="10583986" cy="10583986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70453" y="579677"/>
            <a:ext cx="686117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vignettes réseaux sociaux personnalisables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46667" y="8243793"/>
            <a:ext cx="931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000092"/>
                </a:solidFill>
                <a:sym typeface="Wingdings" panose="05000000000000000000" pitchFamily="2" charset="2"/>
              </a:rPr>
              <a:t></a:t>
            </a:r>
            <a:endParaRPr lang="fr-FR" sz="6600" dirty="0">
              <a:solidFill>
                <a:srgbClr val="00009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192934" y="9175924"/>
            <a:ext cx="931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000092"/>
                </a:solidFill>
                <a:sym typeface="Wingdings" panose="05000000000000000000" pitchFamily="2" charset="2"/>
              </a:rPr>
              <a:t></a:t>
            </a:r>
            <a:endParaRPr lang="fr-FR" sz="6600" dirty="0">
              <a:solidFill>
                <a:srgbClr val="00009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6667" y="9823627"/>
            <a:ext cx="931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000092"/>
                </a:solidFill>
                <a:sym typeface="Wingdings" panose="05000000000000000000" pitchFamily="2" charset="2"/>
              </a:rPr>
              <a:t></a:t>
            </a:r>
            <a:endParaRPr lang="fr-FR" sz="6600" dirty="0">
              <a:solidFill>
                <a:srgbClr val="00009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63927" y="11229345"/>
            <a:ext cx="931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000092"/>
                </a:solidFill>
                <a:sym typeface="Wingdings" panose="05000000000000000000" pitchFamily="2" charset="2"/>
              </a:rPr>
              <a:t></a:t>
            </a:r>
            <a:endParaRPr lang="fr-FR" sz="6600" dirty="0">
              <a:solidFill>
                <a:srgbClr val="000092"/>
              </a:solidFill>
            </a:endParaRPr>
          </a:p>
        </p:txBody>
      </p:sp>
      <p:cxnSp>
        <p:nvCxnSpPr>
          <p:cNvPr id="7" name="Connecteur droit avec flèche 6"/>
          <p:cNvCxnSpPr>
            <a:stCxn id="5" idx="3"/>
          </p:cNvCxnSpPr>
          <p:nvPr/>
        </p:nvCxnSpPr>
        <p:spPr>
          <a:xfrm>
            <a:off x="1778000" y="8797791"/>
            <a:ext cx="1676400" cy="594162"/>
          </a:xfrm>
          <a:prstGeom prst="straightConnector1">
            <a:avLst/>
          </a:prstGeom>
          <a:ln w="12700">
            <a:solidFill>
              <a:srgbClr val="000092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8246534" y="9729922"/>
            <a:ext cx="2946400" cy="243930"/>
          </a:xfrm>
          <a:prstGeom prst="straightConnector1">
            <a:avLst/>
          </a:prstGeom>
          <a:ln w="12700">
            <a:solidFill>
              <a:srgbClr val="000092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4" idx="3"/>
          </p:cNvCxnSpPr>
          <p:nvPr/>
        </p:nvCxnSpPr>
        <p:spPr>
          <a:xfrm>
            <a:off x="1778000" y="10377625"/>
            <a:ext cx="1676400" cy="0"/>
          </a:xfrm>
          <a:prstGeom prst="straightConnector1">
            <a:avLst/>
          </a:prstGeom>
          <a:ln w="12700">
            <a:solidFill>
              <a:srgbClr val="000092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5" idx="3"/>
          </p:cNvCxnSpPr>
          <p:nvPr/>
        </p:nvCxnSpPr>
        <p:spPr>
          <a:xfrm flipV="1">
            <a:off x="1795260" y="11417887"/>
            <a:ext cx="1659140" cy="365456"/>
          </a:xfrm>
          <a:prstGeom prst="straightConnector1">
            <a:avLst/>
          </a:prstGeom>
          <a:ln w="12700">
            <a:solidFill>
              <a:srgbClr val="000092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3938" cy="1372393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39332" y="9313332"/>
            <a:ext cx="10786535" cy="584775"/>
          </a:xfrm>
          <a:prstGeom prst="rect">
            <a:avLst/>
          </a:prstGeom>
          <a:solidFill>
            <a:srgbClr val="86CAC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 commune]</a:t>
            </a:r>
            <a:endParaRPr lang="fr-FR" sz="3200" b="1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5509" y="10007600"/>
            <a:ext cx="107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services de [Ma commune]</a:t>
            </a:r>
            <a:endParaRPr lang="fr-FR" sz="2800" b="1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75509" y="10642104"/>
            <a:ext cx="107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[Adresse et numéro de téléphone]</a:t>
            </a:r>
            <a:endParaRPr lang="fr-FR" sz="2800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5509" y="11535480"/>
            <a:ext cx="1075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 de [Horaires de la matinée] et de [Horaires de l’après-midi] tous les jours de la semaine</a:t>
            </a:r>
            <a:endParaRPr lang="fr-FR" sz="2800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3938" cy="137239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39332" y="9313332"/>
            <a:ext cx="10786535" cy="584775"/>
          </a:xfrm>
          <a:prstGeom prst="rect">
            <a:avLst/>
          </a:prstGeom>
          <a:solidFill>
            <a:srgbClr val="86CAC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 commune]</a:t>
            </a:r>
            <a:endParaRPr lang="fr-FR" sz="3200" b="1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75509" y="10007600"/>
            <a:ext cx="107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services de [Ma commune]</a:t>
            </a:r>
            <a:endParaRPr lang="fr-FR" sz="2800" b="1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75509" y="10642104"/>
            <a:ext cx="107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[Adresse et numéro de téléphone]</a:t>
            </a:r>
            <a:endParaRPr lang="fr-FR" sz="2800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509" y="11535480"/>
            <a:ext cx="1075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 de [Horaires de la matinée] et de [Horaires de l’après-midi] tous les jours de la semaine</a:t>
            </a:r>
            <a:endParaRPr lang="fr-FR" sz="2800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2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723939" cy="137239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39332" y="9313332"/>
            <a:ext cx="10786535" cy="584775"/>
          </a:xfrm>
          <a:prstGeom prst="rect">
            <a:avLst/>
          </a:prstGeom>
          <a:solidFill>
            <a:srgbClr val="86CAC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 commune]</a:t>
            </a:r>
            <a:endParaRPr lang="fr-FR" sz="3200" b="1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75509" y="10007600"/>
            <a:ext cx="107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services de [Ma commune]</a:t>
            </a:r>
            <a:endParaRPr lang="fr-FR" sz="2800" b="1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75509" y="10642104"/>
            <a:ext cx="107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[Adresse et numéro de téléphone]</a:t>
            </a:r>
            <a:endParaRPr lang="fr-FR" sz="2800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509" y="11535480"/>
            <a:ext cx="1075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 de [Horaires de la matinée] et de [Horaires de l’après-midi] tous les jours de la semaine</a:t>
            </a:r>
            <a:endParaRPr lang="fr-FR" sz="2800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3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3938" cy="137239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39332" y="9313332"/>
            <a:ext cx="10786535" cy="584775"/>
          </a:xfrm>
          <a:prstGeom prst="rect">
            <a:avLst/>
          </a:prstGeom>
          <a:solidFill>
            <a:srgbClr val="86CAC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 commune]</a:t>
            </a:r>
            <a:endParaRPr lang="fr-FR" sz="3200" b="1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75509" y="10007600"/>
            <a:ext cx="107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services de [Ma commune]</a:t>
            </a:r>
            <a:endParaRPr lang="fr-FR" sz="2800" b="1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75509" y="10642104"/>
            <a:ext cx="107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[Adresse et numéro de téléphone]</a:t>
            </a:r>
            <a:endParaRPr lang="fr-FR" sz="2800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509" y="11535480"/>
            <a:ext cx="1075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 de [Horaires de la matinée] et de [Horaires de l’après-midi] tous les jours de la semaine</a:t>
            </a:r>
            <a:endParaRPr lang="fr-FR" sz="2800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5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3938" cy="137239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39332" y="9313332"/>
            <a:ext cx="10786535" cy="584775"/>
          </a:xfrm>
          <a:prstGeom prst="rect">
            <a:avLst/>
          </a:prstGeom>
          <a:solidFill>
            <a:srgbClr val="86CAC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 commune]</a:t>
            </a:r>
            <a:endParaRPr lang="fr-FR" sz="3200" b="1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75509" y="10007600"/>
            <a:ext cx="107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services de [Ma commune]</a:t>
            </a:r>
            <a:endParaRPr lang="fr-FR" sz="2800" b="1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75509" y="10642104"/>
            <a:ext cx="107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[Adresse et numéro de téléphone]</a:t>
            </a:r>
            <a:endParaRPr lang="fr-FR" sz="2800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509" y="11535480"/>
            <a:ext cx="1075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 de [Horaires de la matinée] et de [Horaires de l’après-midi] tous les jours de la semaine</a:t>
            </a:r>
            <a:endParaRPr lang="fr-FR" sz="2800" dirty="0">
              <a:solidFill>
                <a:srgbClr val="000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444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204</Words>
  <Application>Microsoft Office PowerPoint</Application>
  <PresentationFormat>Personnalisé</PresentationFormat>
  <Paragraphs>25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DSIC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HAILI Franck</dc:creator>
  <cp:lastModifiedBy>HAILI Franck</cp:lastModifiedBy>
  <cp:revision>3</cp:revision>
  <dcterms:created xsi:type="dcterms:W3CDTF">2023-03-09T14:52:20Z</dcterms:created>
  <dcterms:modified xsi:type="dcterms:W3CDTF">2023-03-09T15:12:33Z</dcterms:modified>
</cp:coreProperties>
</file>